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1211" r:id="rId3"/>
    <p:sldId id="1210" r:id="rId4"/>
    <p:sldId id="1213" r:id="rId5"/>
    <p:sldId id="1230" r:id="rId6"/>
    <p:sldId id="1231" r:id="rId7"/>
    <p:sldId id="1232" r:id="rId8"/>
    <p:sldId id="1233" r:id="rId9"/>
    <p:sldId id="1234" r:id="rId10"/>
    <p:sldId id="1235" r:id="rId11"/>
    <p:sldId id="1236" r:id="rId12"/>
    <p:sldId id="1237" r:id="rId13"/>
    <p:sldId id="1238" r:id="rId14"/>
    <p:sldId id="1239" r:id="rId15"/>
    <p:sldId id="1240" r:id="rId16"/>
    <p:sldId id="1241" r:id="rId17"/>
    <p:sldId id="1243"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4A844-4E39-4A5B-8F52-0CFB48117B81}" v="10" dt="2023-05-13T17:30:00.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0" d="100"/>
          <a:sy n="70" d="100"/>
        </p:scale>
        <p:origin x="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BC4A844-4E39-4A5B-8F52-0CFB48117B81}"/>
    <pc:docChg chg="undo custSel addSld delSld modSld">
      <pc:chgData name="Ed Godfrey" userId="61aa7c48ee0e3db0" providerId="LiveId" clId="{2BC4A844-4E39-4A5B-8F52-0CFB48117B81}" dt="2023-05-13T17:30:03.358" v="71" actId="47"/>
      <pc:docMkLst>
        <pc:docMk/>
      </pc:docMkLst>
      <pc:sldChg chg="addSp delSp modSp mod setBg">
        <pc:chgData name="Ed Godfrey" userId="61aa7c48ee0e3db0" providerId="LiveId" clId="{2BC4A844-4E39-4A5B-8F52-0CFB48117B81}" dt="2023-05-13T17:24:49.013" v="47" actId="1076"/>
        <pc:sldMkLst>
          <pc:docMk/>
          <pc:sldMk cId="3275922726" sldId="1127"/>
        </pc:sldMkLst>
        <pc:spChg chg="mod">
          <ac:chgData name="Ed Godfrey" userId="61aa7c48ee0e3db0" providerId="LiveId" clId="{2BC4A844-4E39-4A5B-8F52-0CFB48117B81}" dt="2023-05-13T17:24:10.323" v="30" actId="26606"/>
          <ac:spMkLst>
            <pc:docMk/>
            <pc:sldMk cId="3275922726" sldId="1127"/>
            <ac:spMk id="5" creationId="{0CAA8F06-2798-4F2A-8DC9-8E009C9AC104}"/>
          </ac:spMkLst>
        </pc:spChg>
        <pc:spChg chg="add mod">
          <ac:chgData name="Ed Godfrey" userId="61aa7c48ee0e3db0" providerId="LiveId" clId="{2BC4A844-4E39-4A5B-8F52-0CFB48117B81}" dt="2023-05-13T17:24:49.013" v="47" actId="1076"/>
          <ac:spMkLst>
            <pc:docMk/>
            <pc:sldMk cId="3275922726" sldId="1127"/>
            <ac:spMk id="6" creationId="{ECDB7BFD-B33C-24DC-C928-BBBD0F828C80}"/>
          </ac:spMkLst>
        </pc:spChg>
        <pc:spChg chg="add del">
          <ac:chgData name="Ed Godfrey" userId="61aa7c48ee0e3db0" providerId="LiveId" clId="{2BC4A844-4E39-4A5B-8F52-0CFB48117B81}" dt="2023-05-13T17:24:10.323" v="30" actId="26606"/>
          <ac:spMkLst>
            <pc:docMk/>
            <pc:sldMk cId="3275922726" sldId="1127"/>
            <ac:spMk id="10" creationId="{E4F17063-EDA4-417B-946F-BA357F3B390D}"/>
          </ac:spMkLst>
        </pc:spChg>
        <pc:spChg chg="add del">
          <ac:chgData name="Ed Godfrey" userId="61aa7c48ee0e3db0" providerId="LiveId" clId="{2BC4A844-4E39-4A5B-8F52-0CFB48117B81}" dt="2023-05-13T17:24:10.323" v="30" actId="26606"/>
          <ac:spMkLst>
            <pc:docMk/>
            <pc:sldMk cId="3275922726" sldId="1127"/>
            <ac:spMk id="12" creationId="{D36F3EEA-55D4-4677-80E7-92D00B8F343B}"/>
          </ac:spMkLst>
        </pc:spChg>
        <pc:picChg chg="add mod ord">
          <ac:chgData name="Ed Godfrey" userId="61aa7c48ee0e3db0" providerId="LiveId" clId="{2BC4A844-4E39-4A5B-8F52-0CFB48117B81}" dt="2023-05-13T17:24:10.323" v="30" actId="26606"/>
          <ac:picMkLst>
            <pc:docMk/>
            <pc:sldMk cId="3275922726" sldId="1127"/>
            <ac:picMk id="3" creationId="{55ABE200-00C7-38A8-0BF4-52509B3D4FC0}"/>
          </ac:picMkLst>
        </pc:picChg>
        <pc:picChg chg="del">
          <ac:chgData name="Ed Godfrey" userId="61aa7c48ee0e3db0" providerId="LiveId" clId="{2BC4A844-4E39-4A5B-8F52-0CFB48117B81}" dt="2023-05-13T17:23:30.197" v="12" actId="21"/>
          <ac:picMkLst>
            <pc:docMk/>
            <pc:sldMk cId="3275922726" sldId="1127"/>
            <ac:picMk id="4" creationId="{AF02B2E9-9A63-4100-9131-B5C1D5D060ED}"/>
          </ac:picMkLst>
        </pc:picChg>
      </pc:sldChg>
      <pc:sldChg chg="modSp mod">
        <pc:chgData name="Ed Godfrey" userId="61aa7c48ee0e3db0" providerId="LiveId" clId="{2BC4A844-4E39-4A5B-8F52-0CFB48117B81}" dt="2023-05-13T17:18:16.478" v="11" actId="1036"/>
        <pc:sldMkLst>
          <pc:docMk/>
          <pc:sldMk cId="3049833335" sldId="1233"/>
        </pc:sldMkLst>
        <pc:spChg chg="mod">
          <ac:chgData name="Ed Godfrey" userId="61aa7c48ee0e3db0" providerId="LiveId" clId="{2BC4A844-4E39-4A5B-8F52-0CFB48117B81}" dt="2023-05-13T17:18:10.867" v="1" actId="255"/>
          <ac:spMkLst>
            <pc:docMk/>
            <pc:sldMk cId="3049833335" sldId="1233"/>
            <ac:spMk id="4" creationId="{E9E738FB-CCEE-47E3-AC7A-C6C9A601D4A8}"/>
          </ac:spMkLst>
        </pc:spChg>
        <pc:spChg chg="mod">
          <ac:chgData name="Ed Godfrey" userId="61aa7c48ee0e3db0" providerId="LiveId" clId="{2BC4A844-4E39-4A5B-8F52-0CFB48117B81}" dt="2023-05-13T17:18:16.478" v="11" actId="1036"/>
          <ac:spMkLst>
            <pc:docMk/>
            <pc:sldMk cId="3049833335" sldId="1233"/>
            <ac:spMk id="5" creationId="{8C1BBA37-0907-46D1-9430-E4599DFB0A8E}"/>
          </ac:spMkLst>
        </pc:spChg>
      </pc:sldChg>
      <pc:sldChg chg="modSp">
        <pc:chgData name="Ed Godfrey" userId="61aa7c48ee0e3db0" providerId="LiveId" clId="{2BC4A844-4E39-4A5B-8F52-0CFB48117B81}" dt="2023-05-13T17:27:09.720" v="49" actId="255"/>
        <pc:sldMkLst>
          <pc:docMk/>
          <pc:sldMk cId="1269402131" sldId="1234"/>
        </pc:sldMkLst>
        <pc:spChg chg="mod">
          <ac:chgData name="Ed Godfrey" userId="61aa7c48ee0e3db0" providerId="LiveId" clId="{2BC4A844-4E39-4A5B-8F52-0CFB48117B81}" dt="2023-05-13T17:27:09.720" v="49" actId="255"/>
          <ac:spMkLst>
            <pc:docMk/>
            <pc:sldMk cId="1269402131" sldId="1234"/>
            <ac:spMk id="4" creationId="{E9E738FB-CCEE-47E3-AC7A-C6C9A601D4A8}"/>
          </ac:spMkLst>
        </pc:spChg>
      </pc:sldChg>
      <pc:sldChg chg="modSp mod">
        <pc:chgData name="Ed Godfrey" userId="61aa7c48ee0e3db0" providerId="LiveId" clId="{2BC4A844-4E39-4A5B-8F52-0CFB48117B81}" dt="2023-05-13T17:28:19.256" v="67" actId="255"/>
        <pc:sldMkLst>
          <pc:docMk/>
          <pc:sldMk cId="3831488701" sldId="1236"/>
        </pc:sldMkLst>
        <pc:spChg chg="mod">
          <ac:chgData name="Ed Godfrey" userId="61aa7c48ee0e3db0" providerId="LiveId" clId="{2BC4A844-4E39-4A5B-8F52-0CFB48117B81}" dt="2023-05-13T17:28:08.070" v="52" actId="255"/>
          <ac:spMkLst>
            <pc:docMk/>
            <pc:sldMk cId="3831488701" sldId="1236"/>
            <ac:spMk id="4" creationId="{E9E738FB-CCEE-47E3-AC7A-C6C9A601D4A8}"/>
          </ac:spMkLst>
        </pc:spChg>
        <pc:spChg chg="mod">
          <ac:chgData name="Ed Godfrey" userId="61aa7c48ee0e3db0" providerId="LiveId" clId="{2BC4A844-4E39-4A5B-8F52-0CFB48117B81}" dt="2023-05-13T17:28:19.256" v="67" actId="255"/>
          <ac:spMkLst>
            <pc:docMk/>
            <pc:sldMk cId="3831488701" sldId="1236"/>
            <ac:spMk id="5" creationId="{90F6DE6B-47DB-4773-8AE5-56CDFC1ED0E8}"/>
          </ac:spMkLst>
        </pc:spChg>
      </pc:sldChg>
      <pc:sldChg chg="modSp">
        <pc:chgData name="Ed Godfrey" userId="61aa7c48ee0e3db0" providerId="LiveId" clId="{2BC4A844-4E39-4A5B-8F52-0CFB48117B81}" dt="2023-05-13T17:28:48.350" v="68" actId="255"/>
        <pc:sldMkLst>
          <pc:docMk/>
          <pc:sldMk cId="2423383094" sldId="1238"/>
        </pc:sldMkLst>
        <pc:spChg chg="mod">
          <ac:chgData name="Ed Godfrey" userId="61aa7c48ee0e3db0" providerId="LiveId" clId="{2BC4A844-4E39-4A5B-8F52-0CFB48117B81}" dt="2023-05-13T17:28:48.350" v="68" actId="255"/>
          <ac:spMkLst>
            <pc:docMk/>
            <pc:sldMk cId="2423383094" sldId="1238"/>
            <ac:spMk id="4" creationId="{E9E738FB-CCEE-47E3-AC7A-C6C9A601D4A8}"/>
          </ac:spMkLst>
        </pc:spChg>
      </pc:sldChg>
      <pc:sldChg chg="modSp mod">
        <pc:chgData name="Ed Godfrey" userId="61aa7c48ee0e3db0" providerId="LiveId" clId="{2BC4A844-4E39-4A5B-8F52-0CFB48117B81}" dt="2023-05-13T17:29:37.578" v="69" actId="255"/>
        <pc:sldMkLst>
          <pc:docMk/>
          <pc:sldMk cId="230792893" sldId="1241"/>
        </pc:sldMkLst>
        <pc:spChg chg="mod">
          <ac:chgData name="Ed Godfrey" userId="61aa7c48ee0e3db0" providerId="LiveId" clId="{2BC4A844-4E39-4A5B-8F52-0CFB48117B81}" dt="2023-05-13T17:29:37.578" v="69" actId="255"/>
          <ac:spMkLst>
            <pc:docMk/>
            <pc:sldMk cId="230792893" sldId="1241"/>
            <ac:spMk id="2" creationId="{F08A2007-B9E6-48A8-9E5E-C98EDFD53C8F}"/>
          </ac:spMkLst>
        </pc:spChg>
      </pc:sldChg>
      <pc:sldChg chg="del">
        <pc:chgData name="Ed Godfrey" userId="61aa7c48ee0e3db0" providerId="LiveId" clId="{2BC4A844-4E39-4A5B-8F52-0CFB48117B81}" dt="2023-05-13T17:30:03.358" v="71" actId="47"/>
        <pc:sldMkLst>
          <pc:docMk/>
          <pc:sldMk cId="2032321331" sldId="1242"/>
        </pc:sldMkLst>
      </pc:sldChg>
      <pc:sldChg chg="add">
        <pc:chgData name="Ed Godfrey" userId="61aa7c48ee0e3db0" providerId="LiveId" clId="{2BC4A844-4E39-4A5B-8F52-0CFB48117B81}" dt="2023-05-13T17:30:00.724" v="70"/>
        <pc:sldMkLst>
          <pc:docMk/>
          <pc:sldMk cId="2463120664" sldId="124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5/13/2023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5/13/2023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5/13/2023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5/13/2023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graphics, graphic design&#10;&#10;Description automatically generated">
            <a:extLst>
              <a:ext uri="{FF2B5EF4-FFF2-40B4-BE49-F238E27FC236}">
                <a16:creationId xmlns:a16="http://schemas.microsoft.com/office/drawing/2014/main" id="{55ABE200-00C7-38A8-0BF4-52509B3D4FC0}"/>
              </a:ext>
            </a:extLst>
          </p:cNvPr>
          <p:cNvPicPr>
            <a:picLocks noChangeAspect="1"/>
          </p:cNvPicPr>
          <p:nvPr/>
        </p:nvPicPr>
        <p:blipFill>
          <a:blip r:embed="rId2"/>
          <a:stretch>
            <a:fillRect/>
          </a:stretch>
        </p:blipFill>
        <p:spPr>
          <a:xfrm>
            <a:off x="3009" y="0"/>
            <a:ext cx="12185982"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a:latin typeface="Candara" panose="020E0502030303020204" pitchFamily="34" charset="0"/>
              </a:rPr>
              <a:t>May 14, 2023</a:t>
            </a:r>
            <a:endParaRPr lang="en-US" sz="2000" b="1" dirty="0">
              <a:latin typeface="Candara" panose="020E0502030303020204" pitchFamily="34" charset="0"/>
            </a:endParaRPr>
          </a:p>
        </p:txBody>
      </p:sp>
      <p:sp>
        <p:nvSpPr>
          <p:cNvPr id="6" name="TextBox 5">
            <a:extLst>
              <a:ext uri="{FF2B5EF4-FFF2-40B4-BE49-F238E27FC236}">
                <a16:creationId xmlns:a16="http://schemas.microsoft.com/office/drawing/2014/main" id="{ECDB7BFD-B33C-24DC-C928-BBBD0F828C80}"/>
              </a:ext>
            </a:extLst>
          </p:cNvPr>
          <p:cNvSpPr txBox="1"/>
          <p:nvPr/>
        </p:nvSpPr>
        <p:spPr>
          <a:xfrm>
            <a:off x="2429256" y="4599432"/>
            <a:ext cx="7333488" cy="707886"/>
          </a:xfrm>
          <a:prstGeom prst="rect">
            <a:avLst/>
          </a:prstGeom>
          <a:noFill/>
        </p:spPr>
        <p:txBody>
          <a:bodyPr wrap="square" rtlCol="0">
            <a:spAutoFit/>
          </a:bodyPr>
          <a:lstStyle/>
          <a:p>
            <a:pPr algn="ctr"/>
            <a:r>
              <a:rPr lang="en-US" sz="4000" dirty="0"/>
              <a:t>John 13:31-35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rgbClr val="92D050"/>
                </a:solidFill>
              </a:rPr>
              <a:t>C.s</a:t>
            </a:r>
            <a:r>
              <a:rPr lang="en-US" sz="3600" b="1" dirty="0">
                <a:solidFill>
                  <a:srgbClr val="92D050"/>
                </a:solidFill>
              </a:rPr>
              <a:t>. Lewis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Arial" panose="020B0604020202020204" pitchFamily="34" charset="0"/>
                <a:ea typeface="Times New Roman" panose="02020603050405020304" pitchFamily="18" charset="0"/>
              </a:rPr>
              <a:t>The rule for all of us is perfectly simple. Do not waste time bothering whether you 'love' your neighbor; act as if you did. As soon as we do this we find one of the great secrets. When you are behaving as if you loved someone, you will presently come to love him. </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5298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   The </a:t>
            </a:r>
            <a:r>
              <a:rPr lang="en-US" sz="3600" b="1" u="sng" cap="none" dirty="0">
                <a:solidFill>
                  <a:srgbClr val="92D050"/>
                </a:solidFill>
                <a:latin typeface="+mn-lt"/>
              </a:rPr>
              <a:t>structure</a:t>
            </a:r>
            <a:r>
              <a:rPr lang="en-US" sz="3600" b="1" cap="none" dirty="0">
                <a:solidFill>
                  <a:srgbClr val="92D050"/>
                </a:solidFill>
                <a:latin typeface="+mn-lt"/>
              </a:rPr>
              <a:t> of Christian love </a:t>
            </a:r>
            <a:r>
              <a:rPr lang="en-US" sz="3600" b="1" cap="none" baseline="30000" dirty="0">
                <a:solidFill>
                  <a:srgbClr val="92D050"/>
                </a:solidFill>
                <a:latin typeface="+mn-lt"/>
              </a:rPr>
              <a:t>(13:34)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A new commandment I give to you, </a:t>
            </a:r>
            <a:r>
              <a:rPr lang="en-US" sz="2400" b="1" i="1" u="sng" dirty="0">
                <a:effectLst/>
                <a:ea typeface="Times New Roman" panose="02020603050405020304" pitchFamily="18" charset="0"/>
                <a:cs typeface="Calibri" panose="020F0502020204030204" pitchFamily="34" charset="0"/>
              </a:rPr>
              <a:t>that you love one another</a:t>
            </a:r>
            <a:r>
              <a:rPr lang="en-US" sz="2400" i="1" dirty="0">
                <a:effectLst/>
                <a:ea typeface="Times New Roman" panose="02020603050405020304" pitchFamily="18" charset="0"/>
                <a:cs typeface="Calibri" panose="020F0502020204030204" pitchFamily="34" charset="0"/>
              </a:rPr>
              <a:t>, even as I have loved you, that you also love one another.</a:t>
            </a:r>
            <a:r>
              <a:rPr lang="en-US" sz="2400" i="1"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E738FB-CCEE-47E3-AC7A-C6C9A601D4A8}"/>
              </a:ext>
            </a:extLst>
          </p:cNvPr>
          <p:cNvSpPr txBox="1"/>
          <p:nvPr/>
        </p:nvSpPr>
        <p:spPr>
          <a:xfrm>
            <a:off x="293691" y="1801739"/>
            <a:ext cx="11590636" cy="1569660"/>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b="1" dirty="0">
                <a:effectLst/>
                <a:ea typeface="Times New Roman" panose="02020603050405020304" pitchFamily="18" charset="0"/>
                <a:cs typeface="Calibri" panose="020F0502020204030204" pitchFamily="34" charset="0"/>
              </a:rPr>
              <a:t>The act – “love one another”</a:t>
            </a:r>
          </a:p>
          <a:p>
            <a:pPr marL="457200" marR="0" indent="-457200" algn="just">
              <a:spcBef>
                <a:spcPts val="0"/>
              </a:spcBef>
              <a:spcAft>
                <a:spcPts val="0"/>
              </a:spcAft>
              <a:buAutoNum type="alphaUcPeriod"/>
            </a:pPr>
            <a:r>
              <a:rPr lang="en-US" sz="3200" b="1" dirty="0">
                <a:ea typeface="Times New Roman" panose="02020603050405020304" pitchFamily="18" charset="0"/>
                <a:cs typeface="Calibri" panose="020F0502020204030204" pitchFamily="34" charset="0"/>
              </a:rPr>
              <a:t>The admonition – “commandment”</a:t>
            </a:r>
          </a:p>
          <a:p>
            <a:pPr marL="457200" marR="0" indent="-457200" algn="just">
              <a:spcBef>
                <a:spcPts val="0"/>
              </a:spcBef>
              <a:spcAft>
                <a:spcPts val="0"/>
              </a:spcAft>
              <a:buAutoNum type="alphaUcPeriod"/>
            </a:pPr>
            <a:r>
              <a:rPr lang="en-US" sz="3200" b="1" dirty="0">
                <a:ea typeface="Times New Roman" panose="02020603050405020304" pitchFamily="18" charset="0"/>
                <a:cs typeface="Calibri" panose="020F0502020204030204" pitchFamily="34" charset="0"/>
              </a:rPr>
              <a:t>The adjective – a “new” commandment</a:t>
            </a:r>
          </a:p>
        </p:txBody>
      </p:sp>
      <p:sp>
        <p:nvSpPr>
          <p:cNvPr id="5" name="TextBox 4">
            <a:extLst>
              <a:ext uri="{FF2B5EF4-FFF2-40B4-BE49-F238E27FC236}">
                <a16:creationId xmlns:a16="http://schemas.microsoft.com/office/drawing/2014/main" id="{90F6DE6B-47DB-4773-8AE5-56CDFC1ED0E8}"/>
              </a:ext>
            </a:extLst>
          </p:cNvPr>
          <p:cNvSpPr txBox="1"/>
          <p:nvPr/>
        </p:nvSpPr>
        <p:spPr>
          <a:xfrm>
            <a:off x="282960" y="3380579"/>
            <a:ext cx="11590636" cy="1384995"/>
          </a:xfrm>
          <a:prstGeom prst="rect">
            <a:avLst/>
          </a:prstGeom>
          <a:noFill/>
        </p:spPr>
        <p:txBody>
          <a:bodyPr wrap="square" rtlCol="0">
            <a:spAutoFit/>
          </a:bodyPr>
          <a:lstStyle/>
          <a:p>
            <a:pPr marL="0" marR="0" algn="just">
              <a:spcBef>
                <a:spcPts val="0"/>
              </a:spcBef>
              <a:spcAft>
                <a:spcPts val="0"/>
              </a:spcAft>
            </a:pPr>
            <a:r>
              <a:rPr lang="en-US" sz="2800" i="1" dirty="0">
                <a:effectLst/>
                <a:ea typeface="Times New Roman" panose="02020603050405020304" pitchFamily="18" charset="0"/>
                <a:cs typeface="Calibri" panose="020F0502020204030204" pitchFamily="34" charset="0"/>
              </a:rPr>
              <a:t>You shall not take vengeance, nor bear any grudge against the sons of your people, but you shall love your neighbor as yourself; I am the Yahweh (Leviticus 19:18)</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4887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1:3-8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3 Blessed be the God and Father of our Lord Jesus Christ, who has blessed us with every spiritual blessing in the heavenly places in Christ, 4 just as He chose us in Him before the foundation of the world, that we would be holy and blameless before Him. In love 5 He predestined us to adoption as sons through Jesus Christ to Himself, according to the kind intention of His will, 6 to the praise of the glory of His grace, which He freely bestowed on us in the Beloved. 7 In Him we have redemption through His blood, the forgiveness of our trespasses, according to the riches of His grace 8 which He lavished on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5478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   The </a:t>
            </a:r>
            <a:r>
              <a:rPr lang="en-US" sz="3600" b="1" u="sng" cap="none" dirty="0">
                <a:solidFill>
                  <a:srgbClr val="92D050"/>
                </a:solidFill>
                <a:latin typeface="+mn-lt"/>
              </a:rPr>
              <a:t>structure</a:t>
            </a:r>
            <a:r>
              <a:rPr lang="en-US" sz="3600" b="1" cap="none" dirty="0">
                <a:solidFill>
                  <a:srgbClr val="92D050"/>
                </a:solidFill>
                <a:latin typeface="+mn-lt"/>
              </a:rPr>
              <a:t> of Christian love </a:t>
            </a:r>
            <a:r>
              <a:rPr lang="en-US" sz="3600" b="1" cap="none" baseline="30000" dirty="0">
                <a:solidFill>
                  <a:srgbClr val="92D050"/>
                </a:solidFill>
                <a:latin typeface="+mn-lt"/>
              </a:rPr>
              <a:t>(13:34)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A new commandment I give to you, </a:t>
            </a:r>
            <a:r>
              <a:rPr lang="en-US" sz="2400" b="1" i="1" u="sng" dirty="0">
                <a:effectLst/>
                <a:ea typeface="Times New Roman" panose="02020603050405020304" pitchFamily="18" charset="0"/>
                <a:cs typeface="Calibri" panose="020F0502020204030204" pitchFamily="34" charset="0"/>
              </a:rPr>
              <a:t>that you love one another</a:t>
            </a:r>
            <a:r>
              <a:rPr lang="en-US" sz="2400" i="1" dirty="0">
                <a:effectLst/>
                <a:ea typeface="Times New Roman" panose="02020603050405020304" pitchFamily="18" charset="0"/>
                <a:cs typeface="Calibri" panose="020F0502020204030204" pitchFamily="34" charset="0"/>
              </a:rPr>
              <a:t>, even as I have loved you, that you also love one another.</a:t>
            </a:r>
            <a:r>
              <a:rPr lang="en-US" sz="2400" i="1"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E738FB-CCEE-47E3-AC7A-C6C9A601D4A8}"/>
              </a:ext>
            </a:extLst>
          </p:cNvPr>
          <p:cNvSpPr txBox="1"/>
          <p:nvPr/>
        </p:nvSpPr>
        <p:spPr>
          <a:xfrm>
            <a:off x="293691" y="1801739"/>
            <a:ext cx="11590636" cy="2062103"/>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b="1" dirty="0">
                <a:effectLst/>
                <a:ea typeface="Times New Roman" panose="02020603050405020304" pitchFamily="18" charset="0"/>
                <a:cs typeface="Calibri" panose="020F0502020204030204" pitchFamily="34" charset="0"/>
              </a:rPr>
              <a:t>The act – “love one another”</a:t>
            </a:r>
          </a:p>
          <a:p>
            <a:pPr marL="457200" marR="0" indent="-457200" algn="just">
              <a:spcBef>
                <a:spcPts val="0"/>
              </a:spcBef>
              <a:spcAft>
                <a:spcPts val="0"/>
              </a:spcAft>
              <a:buAutoNum type="alphaUcPeriod"/>
            </a:pPr>
            <a:r>
              <a:rPr lang="en-US" sz="3200" b="1" dirty="0">
                <a:ea typeface="Times New Roman" panose="02020603050405020304" pitchFamily="18" charset="0"/>
                <a:cs typeface="Calibri" panose="020F0502020204030204" pitchFamily="34" charset="0"/>
              </a:rPr>
              <a:t>The admonition – “commandment”</a:t>
            </a:r>
          </a:p>
          <a:p>
            <a:pPr marL="457200" marR="0" indent="-457200" algn="just">
              <a:spcBef>
                <a:spcPts val="0"/>
              </a:spcBef>
              <a:spcAft>
                <a:spcPts val="0"/>
              </a:spcAft>
              <a:buAutoNum type="alphaUcPeriod"/>
            </a:pPr>
            <a:r>
              <a:rPr lang="en-US" sz="3200" b="1" dirty="0">
                <a:ea typeface="Times New Roman" panose="02020603050405020304" pitchFamily="18" charset="0"/>
                <a:cs typeface="Calibri" panose="020F0502020204030204" pitchFamily="34" charset="0"/>
              </a:rPr>
              <a:t>The adjective – a “new” commandment</a:t>
            </a:r>
          </a:p>
          <a:p>
            <a:pPr marL="457200" marR="0" indent="-457200" algn="just">
              <a:spcBef>
                <a:spcPts val="0"/>
              </a:spcBef>
              <a:spcAft>
                <a:spcPts val="0"/>
              </a:spcAft>
              <a:buAutoNum type="alphaUcPeriod"/>
            </a:pPr>
            <a:r>
              <a:rPr lang="en-US" sz="3200" b="1" dirty="0">
                <a:ea typeface="Times New Roman" panose="02020603050405020304" pitchFamily="18" charset="0"/>
                <a:cs typeface="Calibri" panose="020F0502020204030204" pitchFamily="34" charset="0"/>
              </a:rPr>
              <a:t>The authentication – “even as I have loved you…”</a:t>
            </a:r>
          </a:p>
        </p:txBody>
      </p:sp>
    </p:spTree>
    <p:extLst>
      <p:ext uri="{BB962C8B-B14F-4D97-AF65-F5344CB8AC3E}">
        <p14:creationId xmlns:p14="http://schemas.microsoft.com/office/powerpoint/2010/main" val="24233830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15:12-13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12 This is My commandment, that you love one another, just as I have loved you. 13 Greater love has no one than this, that one lay down his life for his friends.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9502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John 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We know love by this, that He laid down His life for us; and we ought to lay down our lives for the brethren.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6228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III.   The </a:t>
            </a:r>
            <a:r>
              <a:rPr lang="en-US" sz="3600" b="1" u="sng" cap="none" dirty="0">
                <a:solidFill>
                  <a:srgbClr val="92D050"/>
                </a:solidFill>
                <a:latin typeface="+mn-lt"/>
              </a:rPr>
              <a:t>success</a:t>
            </a:r>
            <a:r>
              <a:rPr lang="en-US" sz="3600" b="1" cap="none" dirty="0">
                <a:solidFill>
                  <a:srgbClr val="92D050"/>
                </a:solidFill>
                <a:latin typeface="+mn-lt"/>
              </a:rPr>
              <a:t> of Christian love </a:t>
            </a:r>
            <a:r>
              <a:rPr lang="en-US" sz="3600" b="1" cap="none" baseline="30000" dirty="0">
                <a:solidFill>
                  <a:srgbClr val="92D050"/>
                </a:solidFill>
                <a:latin typeface="+mn-lt"/>
              </a:rPr>
              <a:t>(13:35)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954107"/>
          </a:xfrm>
          <a:prstGeom prst="rect">
            <a:avLst/>
          </a:prstGeom>
          <a:noFill/>
        </p:spPr>
        <p:txBody>
          <a:bodyPr wrap="square" rtlCol="0">
            <a:spAutoFit/>
          </a:bodyPr>
          <a:lstStyle/>
          <a:p>
            <a:pPr marL="0" marR="0" algn="just">
              <a:spcBef>
                <a:spcPts val="0"/>
              </a:spcBef>
              <a:spcAft>
                <a:spcPts val="0"/>
              </a:spcAft>
            </a:pPr>
            <a:r>
              <a:rPr lang="en-US" sz="2800" i="1" dirty="0">
                <a:effectLst/>
                <a:ea typeface="Times New Roman" panose="02020603050405020304" pitchFamily="18" charset="0"/>
                <a:cs typeface="Calibri" panose="020F0502020204030204" pitchFamily="34" charset="0"/>
              </a:rPr>
              <a:t>By this all men will know that you are My disciples, if you have love for one another</a:t>
            </a:r>
            <a:r>
              <a:rPr lang="en-US" sz="2800" dirty="0">
                <a:effectLst/>
                <a:ea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0F6DE6B-47DB-4773-8AE5-56CDFC1ED0E8}"/>
              </a:ext>
            </a:extLst>
          </p:cNvPr>
          <p:cNvSpPr txBox="1"/>
          <p:nvPr/>
        </p:nvSpPr>
        <p:spPr>
          <a:xfrm>
            <a:off x="282960" y="3151979"/>
            <a:ext cx="11590636" cy="1200329"/>
          </a:xfrm>
          <a:prstGeom prst="rect">
            <a:avLst/>
          </a:prstGeom>
          <a:noFill/>
        </p:spPr>
        <p:txBody>
          <a:bodyPr wrap="square" rtlCol="0">
            <a:spAutoFit/>
          </a:bodyPr>
          <a:lstStyle/>
          <a:p>
            <a:pPr algn="just"/>
            <a:r>
              <a:rPr lang="en-US" sz="2400" dirty="0"/>
              <a:t>That we love one another and how we love one another is critical – not only because it informs and guides our interaction with one another, but also because it reveals our Redeemer, the Lord Jesus Christ, to a watching world.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928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graphics, graphic design&#10;&#10;Description automatically generated">
            <a:extLst>
              <a:ext uri="{FF2B5EF4-FFF2-40B4-BE49-F238E27FC236}">
                <a16:creationId xmlns:a16="http://schemas.microsoft.com/office/drawing/2014/main" id="{55ABE200-00C7-38A8-0BF4-52509B3D4FC0}"/>
              </a:ext>
            </a:extLst>
          </p:cNvPr>
          <p:cNvPicPr>
            <a:picLocks noChangeAspect="1"/>
          </p:cNvPicPr>
          <p:nvPr/>
        </p:nvPicPr>
        <p:blipFill>
          <a:blip r:embed="rId2"/>
          <a:stretch>
            <a:fillRect/>
          </a:stretch>
        </p:blipFill>
        <p:spPr>
          <a:xfrm>
            <a:off x="3009" y="0"/>
            <a:ext cx="12185982"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a:latin typeface="Candara" panose="020E0502030303020204" pitchFamily="34" charset="0"/>
              </a:rPr>
              <a:t>May 14, 2023</a:t>
            </a:r>
            <a:endParaRPr lang="en-US" sz="2000" b="1" dirty="0">
              <a:latin typeface="Candara" panose="020E0502030303020204" pitchFamily="34" charset="0"/>
            </a:endParaRPr>
          </a:p>
        </p:txBody>
      </p:sp>
      <p:sp>
        <p:nvSpPr>
          <p:cNvPr id="6" name="TextBox 5">
            <a:extLst>
              <a:ext uri="{FF2B5EF4-FFF2-40B4-BE49-F238E27FC236}">
                <a16:creationId xmlns:a16="http://schemas.microsoft.com/office/drawing/2014/main" id="{ECDB7BFD-B33C-24DC-C928-BBBD0F828C80}"/>
              </a:ext>
            </a:extLst>
          </p:cNvPr>
          <p:cNvSpPr txBox="1"/>
          <p:nvPr/>
        </p:nvSpPr>
        <p:spPr>
          <a:xfrm>
            <a:off x="2429256" y="4599432"/>
            <a:ext cx="7333488" cy="707886"/>
          </a:xfrm>
          <a:prstGeom prst="rect">
            <a:avLst/>
          </a:prstGeom>
          <a:noFill/>
        </p:spPr>
        <p:txBody>
          <a:bodyPr wrap="square" rtlCol="0">
            <a:spAutoFit/>
          </a:bodyPr>
          <a:lstStyle/>
          <a:p>
            <a:pPr algn="ctr"/>
            <a:r>
              <a:rPr lang="en-US" sz="4000" dirty="0"/>
              <a:t>John 13:31-35</a:t>
            </a:r>
          </a:p>
        </p:txBody>
      </p:sp>
    </p:spTree>
    <p:extLst>
      <p:ext uri="{BB962C8B-B14F-4D97-AF65-F5344CB8AC3E}">
        <p14:creationId xmlns:p14="http://schemas.microsoft.com/office/powerpoint/2010/main" val="246312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Some of the 40 “One </a:t>
            </a:r>
            <a:r>
              <a:rPr lang="en-US" sz="3600" b="1" dirty="0" err="1">
                <a:solidFill>
                  <a:srgbClr val="92D050"/>
                </a:solidFill>
              </a:rPr>
              <a:t>Anothers</a:t>
            </a:r>
            <a:r>
              <a:rPr lang="en-US" sz="3600" b="1" dirty="0">
                <a:solidFill>
                  <a:srgbClr val="92D050"/>
                </a:solidFill>
              </a:rPr>
              <a:t>” of the NT</a:t>
            </a:r>
            <a:br>
              <a:rPr lang="en-US" sz="3600" b="1" dirty="0">
                <a:solidFill>
                  <a:srgbClr val="92D050"/>
                </a:solidFill>
              </a:rPr>
            </a:b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93538"/>
          </a:xfrm>
          <a:prstGeom prst="rect">
            <a:avLst/>
          </a:prstGeom>
          <a:noFill/>
        </p:spPr>
        <p:txBody>
          <a:bodyPr wrap="square" rtlCol="0">
            <a:spAutoFit/>
          </a:bodyPr>
          <a:lstStyle/>
          <a:p>
            <a:pPr marL="457200" marR="0" indent="-457200">
              <a:spcBef>
                <a:spcPts val="0"/>
              </a:spcBef>
              <a:spcAft>
                <a:spcPts val="120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Be at peace with </a:t>
            </a:r>
            <a:r>
              <a:rPr lang="en-US" sz="3200" b="1" i="1" dirty="0">
                <a:effectLst/>
                <a:latin typeface="Calibri" panose="020F0502020204030204" pitchFamily="34" charset="0"/>
                <a:ea typeface="Times New Roman" panose="02020603050405020304" pitchFamily="18" charset="0"/>
              </a:rPr>
              <a:t>one another</a:t>
            </a:r>
            <a:r>
              <a:rPr lang="en-US" sz="3200" i="1" dirty="0">
                <a:effectLst/>
                <a:latin typeface="Calibri" panose="020F0502020204030204" pitchFamily="34" charset="0"/>
                <a:ea typeface="Times New Roman" panose="02020603050405020304" pitchFamily="18" charset="0"/>
              </a:rPr>
              <a:t>. (Mark 9:50)</a:t>
            </a:r>
            <a:endParaRPr lang="en-US" sz="3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120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Therefore, accept </a:t>
            </a:r>
            <a:r>
              <a:rPr lang="en-US" sz="3200" b="1" i="1" dirty="0">
                <a:effectLst/>
                <a:latin typeface="Calibri" panose="020F0502020204030204" pitchFamily="34" charset="0"/>
                <a:ea typeface="Times New Roman" panose="02020603050405020304" pitchFamily="18" charset="0"/>
              </a:rPr>
              <a:t>one another</a:t>
            </a:r>
            <a:r>
              <a:rPr lang="en-US" sz="3200" i="1" dirty="0">
                <a:effectLst/>
                <a:latin typeface="Calibri" panose="020F0502020204030204" pitchFamily="34" charset="0"/>
                <a:ea typeface="Times New Roman" panose="02020603050405020304" pitchFamily="18" charset="0"/>
              </a:rPr>
              <a:t>, just as Christ also accepted us to the glory of God. (Romans 15:7)</a:t>
            </a:r>
            <a:endParaRPr lang="en-US" sz="3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120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Be kind to </a:t>
            </a:r>
            <a:r>
              <a:rPr lang="en-US" sz="3200" b="1" i="1" dirty="0">
                <a:effectLst/>
                <a:latin typeface="Calibri" panose="020F0502020204030204" pitchFamily="34" charset="0"/>
                <a:ea typeface="Times New Roman" panose="02020603050405020304" pitchFamily="18" charset="0"/>
              </a:rPr>
              <a:t>one another</a:t>
            </a:r>
            <a:r>
              <a:rPr lang="en-US" sz="3200" i="1" dirty="0">
                <a:effectLst/>
                <a:latin typeface="Calibri" panose="020F0502020204030204" pitchFamily="34" charset="0"/>
                <a:ea typeface="Times New Roman" panose="02020603050405020304" pitchFamily="18" charset="0"/>
              </a:rPr>
              <a:t>, tender-hearted, forgiving </a:t>
            </a:r>
            <a:r>
              <a:rPr lang="en-US" sz="3200" b="1" i="1" dirty="0">
                <a:effectLst/>
                <a:latin typeface="Calibri" panose="020F0502020204030204" pitchFamily="34" charset="0"/>
                <a:ea typeface="Times New Roman" panose="02020603050405020304" pitchFamily="18" charset="0"/>
              </a:rPr>
              <a:t>each other</a:t>
            </a:r>
            <a:r>
              <a:rPr lang="en-US" sz="3200" i="1" dirty="0">
                <a:effectLst/>
                <a:latin typeface="Calibri" panose="020F0502020204030204" pitchFamily="34" charset="0"/>
                <a:ea typeface="Times New Roman" panose="02020603050405020304" pitchFamily="18" charset="0"/>
              </a:rPr>
              <a:t>, just as God in Christ also has forgiven you.  (Ephesians 4:32)</a:t>
            </a:r>
            <a:endParaRPr lang="en-US" sz="3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120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speaking to </a:t>
            </a:r>
            <a:r>
              <a:rPr lang="en-US" sz="3200" b="1" i="1" dirty="0">
                <a:effectLst/>
                <a:latin typeface="Calibri" panose="020F0502020204030204" pitchFamily="34" charset="0"/>
                <a:ea typeface="Times New Roman" panose="02020603050405020304" pitchFamily="18" charset="0"/>
              </a:rPr>
              <a:t>one another</a:t>
            </a:r>
            <a:r>
              <a:rPr lang="en-US" sz="3200" i="1" dirty="0">
                <a:effectLst/>
                <a:latin typeface="Calibri" panose="020F0502020204030204" pitchFamily="34" charset="0"/>
                <a:ea typeface="Times New Roman" panose="02020603050405020304" pitchFamily="18" charset="0"/>
              </a:rPr>
              <a:t> in psalms and hymns and spiritual songs, singing and making melody with your heart to the Lord… (Ephesians 5:19)</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62875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779287"/>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9 Now as to the love of the brethren, you have no need for anyone to write to you, for you yourselves are taught by God to </a:t>
            </a:r>
            <a:r>
              <a:rPr lang="en-US" sz="3600" b="1" i="1" u="sng" dirty="0">
                <a:effectLst/>
                <a:latin typeface="Calibri" panose="020F0502020204030204" pitchFamily="34" charset="0"/>
                <a:ea typeface="Times New Roman" panose="02020603050405020304" pitchFamily="18" charset="0"/>
                <a:cs typeface="Calibri" panose="020F0502020204030204" pitchFamily="34" charset="0"/>
              </a:rPr>
              <a:t>love one another</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10 for indeed you do practice it toward all the brethren who are in all Macedonia. But we urge you, brethren, to excel still more,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2857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   The </a:t>
            </a:r>
            <a:r>
              <a:rPr lang="en-US" sz="3600" b="1" u="sng" cap="none" dirty="0">
                <a:solidFill>
                  <a:srgbClr val="92D050"/>
                </a:solidFill>
                <a:latin typeface="+mn-lt"/>
              </a:rPr>
              <a:t>source</a:t>
            </a:r>
            <a:r>
              <a:rPr lang="en-US" sz="3600" b="1" cap="none" dirty="0">
                <a:solidFill>
                  <a:srgbClr val="92D050"/>
                </a:solidFill>
                <a:latin typeface="+mn-lt"/>
              </a:rPr>
              <a:t> of Christian love </a:t>
            </a:r>
            <a:r>
              <a:rPr lang="en-US" sz="3600" b="1" cap="none" baseline="30000" dirty="0">
                <a:solidFill>
                  <a:srgbClr val="92D050"/>
                </a:solidFill>
                <a:latin typeface="+mn-lt"/>
              </a:rPr>
              <a:t>(13:31-33)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Arial" panose="020B0604020202020204" pitchFamily="34" charset="0"/>
              </a:rPr>
              <a:t>31 Therefore when he had gone out, Jesus said, “Now is the Son of Man glorified, and God is glorified in Him; 32 if God is glorified in Him, God will also glorify Him in Himself, and will glorify Him immediately. 33 Little children, I am with you a little while longer. You will seek Me; and as I said to the Jews, now I also say to you, ‘Where I am going, you cannot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1957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2:22-24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22 Men of Israel, listen to these words: Jesus the Nazarene, a man attested to you by God with miracles and wonders and signs which God performed through Him in your midst, just as you yourselves know —  23 this Man, delivered over by the predetermined plan and foreknowledge of God, you nailed to a cross by the hands of godless men and put Him to death. 24 But God raised Him up again, putting an end to the agony of death, since it was impossible for Him to be held in its power.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793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13:31-33</a:t>
            </a:r>
          </a:p>
        </p:txBody>
      </p:sp>
      <p:sp>
        <p:nvSpPr>
          <p:cNvPr id="4" name="TextBox 3">
            <a:extLst>
              <a:ext uri="{FF2B5EF4-FFF2-40B4-BE49-F238E27FC236}">
                <a16:creationId xmlns:a16="http://schemas.microsoft.com/office/drawing/2014/main" id="{9F07F494-42AA-4C3A-A107-B2763AF9B8CA}"/>
              </a:ext>
            </a:extLst>
          </p:cNvPr>
          <p:cNvSpPr txBox="1"/>
          <p:nvPr/>
        </p:nvSpPr>
        <p:spPr>
          <a:xfrm>
            <a:off x="300682" y="894329"/>
            <a:ext cx="11590636" cy="1938992"/>
          </a:xfrm>
          <a:prstGeom prst="rect">
            <a:avLst/>
          </a:prstGeom>
          <a:noFill/>
        </p:spPr>
        <p:txBody>
          <a:bodyPr wrap="square" rtlCol="0">
            <a:spAutoFit/>
          </a:bodyPr>
          <a:lstStyle/>
          <a:p>
            <a:pPr algn="just"/>
            <a:r>
              <a:rPr lang="en-US" sz="2400" i="1" dirty="0"/>
              <a:t>31 Therefore when he had gone out, Jesus said, </a:t>
            </a:r>
            <a:r>
              <a:rPr lang="en-US" sz="2400" b="1" i="1" dirty="0"/>
              <a:t>“Now is the Son of Man glorified, and God is glorified in Him; 32 if God is glorified in Him, God will also glorify Him in Himself, and will glorify Him immediately. </a:t>
            </a:r>
            <a:r>
              <a:rPr lang="en-US" sz="2400" i="1" dirty="0"/>
              <a:t>33 Little children, I am with you a little while longer. You will seek Me; and as I said to the Jews, now I also say to you, ‘Where I am going, you cannot come.’”</a:t>
            </a:r>
            <a:endParaRPr lang="en-US" sz="2400" dirty="0"/>
          </a:p>
        </p:txBody>
      </p:sp>
      <p:sp>
        <p:nvSpPr>
          <p:cNvPr id="5" name="TextBox 4">
            <a:extLst>
              <a:ext uri="{FF2B5EF4-FFF2-40B4-BE49-F238E27FC236}">
                <a16:creationId xmlns:a16="http://schemas.microsoft.com/office/drawing/2014/main" id="{EB0A15E3-0564-492C-A108-D15A68EAF798}"/>
              </a:ext>
            </a:extLst>
          </p:cNvPr>
          <p:cNvSpPr txBox="1"/>
          <p:nvPr/>
        </p:nvSpPr>
        <p:spPr>
          <a:xfrm>
            <a:off x="285302" y="3135590"/>
            <a:ext cx="11590636" cy="3046988"/>
          </a:xfrm>
          <a:prstGeom prst="rect">
            <a:avLst/>
          </a:prstGeom>
          <a:noFill/>
        </p:spPr>
        <p:txBody>
          <a:bodyPr wrap="square" rtlCol="0">
            <a:spAutoFit/>
          </a:bodyPr>
          <a:lstStyle/>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A.1. </a:t>
            </a:r>
            <a:r>
              <a:rPr lang="en-US" sz="3200" u="sng" dirty="0">
                <a:effectLst/>
                <a:latin typeface="Calibri" panose="020F0502020204030204" pitchFamily="34" charset="0"/>
                <a:ea typeface="Calibri" panose="020F0502020204030204" pitchFamily="34" charset="0"/>
                <a:cs typeface="Arial" panose="020B0604020202020204" pitchFamily="34" charset="0"/>
              </a:rPr>
              <a:t>Now</a:t>
            </a:r>
            <a:r>
              <a:rPr lang="en-US" sz="3200" dirty="0">
                <a:effectLst/>
                <a:latin typeface="Calibri" panose="020F0502020204030204" pitchFamily="34" charset="0"/>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B.1. is the Son of Man glorified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C.1. and God is glorified in Him </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[the Son of Man]</a:t>
            </a:r>
            <a:endParaRPr lang="en-US" sz="3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C.2. [since] God is glorified in Him </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[the Son of Man]</a:t>
            </a:r>
            <a:endParaRPr lang="en-US" sz="3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B.2. God will also glorify Him </a:t>
            </a:r>
            <a:r>
              <a:rPr lang="en-US" sz="3200" baseline="30000" dirty="0">
                <a:effectLst/>
                <a:latin typeface="Calibri" panose="020F0502020204030204" pitchFamily="34" charset="0"/>
                <a:ea typeface="Calibri" panose="020F0502020204030204" pitchFamily="34" charset="0"/>
                <a:cs typeface="Arial" panose="020B0604020202020204" pitchFamily="34" charset="0"/>
              </a:rPr>
              <a:t>[the Son of Man] </a:t>
            </a:r>
            <a:r>
              <a:rPr lang="en-US" sz="3200" dirty="0">
                <a:effectLst/>
                <a:latin typeface="Calibri" panose="020F0502020204030204" pitchFamily="34" charset="0"/>
                <a:ea typeface="Calibri" panose="020F0502020204030204" pitchFamily="34" charset="0"/>
                <a:cs typeface="Arial" panose="020B0604020202020204" pitchFamily="34" charset="0"/>
              </a:rPr>
              <a:t>in Himself</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A.2. …and will glorify Him </a:t>
            </a:r>
            <a:r>
              <a:rPr lang="en-US" sz="3200" u="sng" dirty="0">
                <a:effectLst/>
                <a:latin typeface="Calibri" panose="020F0502020204030204" pitchFamily="34" charset="0"/>
                <a:ea typeface="Calibri" panose="020F0502020204030204" pitchFamily="34" charset="0"/>
                <a:cs typeface="Arial" panose="020B0604020202020204" pitchFamily="34" charset="0"/>
              </a:rPr>
              <a:t>immediately</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6215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Now before the Feast of the Passover, Jesus knowing that His hour had come that He would depart out of this world to the Father,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having loved His own</a:t>
            </a:r>
            <a:r>
              <a:rPr lang="en-US" sz="3600" b="1" i="1" dirty="0">
                <a:effectLst/>
                <a:latin typeface="Calibri" panose="020F0502020204030204" pitchFamily="34" charset="0"/>
                <a:ea typeface="Calibri" panose="020F0502020204030204" pitchFamily="34" charset="0"/>
                <a:cs typeface="Calibri" panose="020F0502020204030204" pitchFamily="34" charset="0"/>
              </a:rPr>
              <a:t> </a:t>
            </a:r>
            <a:r>
              <a:rPr lang="en-US" sz="3600" i="1" dirty="0">
                <a:effectLst/>
                <a:latin typeface="Calibri" panose="020F0502020204030204" pitchFamily="34" charset="0"/>
                <a:ea typeface="Calibri" panose="020F0502020204030204" pitchFamily="34" charset="0"/>
                <a:cs typeface="Calibri" panose="020F0502020204030204" pitchFamily="34" charset="0"/>
              </a:rPr>
              <a:t>who were in the world,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He loved them to the end</a:t>
            </a:r>
            <a:r>
              <a:rPr lang="en-US" sz="3600" i="1"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4583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   The </a:t>
            </a:r>
            <a:r>
              <a:rPr lang="en-US" sz="3600" b="1" u="sng" cap="none" dirty="0">
                <a:solidFill>
                  <a:srgbClr val="92D050"/>
                </a:solidFill>
                <a:latin typeface="+mn-lt"/>
              </a:rPr>
              <a:t>structure</a:t>
            </a:r>
            <a:r>
              <a:rPr lang="en-US" sz="3600" b="1" cap="none" dirty="0">
                <a:solidFill>
                  <a:srgbClr val="92D050"/>
                </a:solidFill>
                <a:latin typeface="+mn-lt"/>
              </a:rPr>
              <a:t> of Christian love </a:t>
            </a:r>
            <a:r>
              <a:rPr lang="en-US" sz="3600" b="1" cap="none" baseline="30000" dirty="0">
                <a:solidFill>
                  <a:srgbClr val="92D050"/>
                </a:solidFill>
                <a:latin typeface="+mn-lt"/>
              </a:rPr>
              <a:t>(13:34)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A new commandment I give to you, </a:t>
            </a:r>
            <a:r>
              <a:rPr lang="en-US" sz="2400" b="1" i="1" u="sng" dirty="0">
                <a:effectLst/>
                <a:ea typeface="Times New Roman" panose="02020603050405020304" pitchFamily="18" charset="0"/>
                <a:cs typeface="Calibri" panose="020F0502020204030204" pitchFamily="34" charset="0"/>
              </a:rPr>
              <a:t>that you love one another</a:t>
            </a:r>
            <a:r>
              <a:rPr lang="en-US" sz="2400" i="1" dirty="0">
                <a:effectLst/>
                <a:ea typeface="Times New Roman" panose="02020603050405020304" pitchFamily="18" charset="0"/>
                <a:cs typeface="Calibri" panose="020F0502020204030204" pitchFamily="34" charset="0"/>
              </a:rPr>
              <a:t>, even as I have loved you, that you also love one another.</a:t>
            </a:r>
            <a:r>
              <a:rPr lang="en-US" sz="2400" i="1"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E738FB-CCEE-47E3-AC7A-C6C9A601D4A8}"/>
              </a:ext>
            </a:extLst>
          </p:cNvPr>
          <p:cNvSpPr txBox="1"/>
          <p:nvPr/>
        </p:nvSpPr>
        <p:spPr>
          <a:xfrm>
            <a:off x="293691" y="1801739"/>
            <a:ext cx="11590636" cy="584775"/>
          </a:xfrm>
          <a:prstGeom prst="rect">
            <a:avLst/>
          </a:prstGeom>
          <a:noFill/>
        </p:spPr>
        <p:txBody>
          <a:bodyPr wrap="square" rtlCol="0">
            <a:spAutoFit/>
          </a:bodyPr>
          <a:lstStyle/>
          <a:p>
            <a:pPr marL="0" marR="0" algn="just">
              <a:spcBef>
                <a:spcPts val="0"/>
              </a:spcBef>
              <a:spcAft>
                <a:spcPts val="0"/>
              </a:spcAft>
            </a:pPr>
            <a:r>
              <a:rPr lang="en-US" sz="3200" b="1" dirty="0">
                <a:effectLst/>
                <a:ea typeface="Times New Roman" panose="02020603050405020304" pitchFamily="18" charset="0"/>
                <a:cs typeface="Calibri" panose="020F0502020204030204" pitchFamily="34" charset="0"/>
              </a:rPr>
              <a:t>A. The act – “love one another” </a:t>
            </a:r>
            <a:endParaRPr lang="en-US" sz="3200" b="1"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C1BBA37-0907-46D1-9430-E4599DFB0A8E}"/>
              </a:ext>
            </a:extLst>
          </p:cNvPr>
          <p:cNvSpPr txBox="1"/>
          <p:nvPr/>
        </p:nvSpPr>
        <p:spPr>
          <a:xfrm>
            <a:off x="295089" y="2347583"/>
            <a:ext cx="11590636" cy="1384995"/>
          </a:xfrm>
          <a:prstGeom prst="rect">
            <a:avLst/>
          </a:prstGeom>
          <a:noFill/>
        </p:spPr>
        <p:txBody>
          <a:bodyPr wrap="square" rtlCol="0">
            <a:spAutoFit/>
          </a:bodyPr>
          <a:lstStyle/>
          <a:p>
            <a:pPr marL="0" marR="0" algn="just">
              <a:spcBef>
                <a:spcPts val="0"/>
              </a:spcBef>
              <a:spcAft>
                <a:spcPts val="0"/>
              </a:spcAft>
            </a:pPr>
            <a:r>
              <a:rPr lang="en-US" sz="2800" dirty="0" err="1">
                <a:effectLst/>
                <a:latin typeface="Arial" panose="020B0604020202020204" pitchFamily="34" charset="0"/>
                <a:ea typeface="Times New Roman" panose="02020603050405020304" pitchFamily="18" charset="0"/>
              </a:rPr>
              <a:t>agapao</a:t>
            </a:r>
            <a:r>
              <a:rPr lang="en-US" sz="2800" dirty="0">
                <a:effectLst/>
                <a:latin typeface="Arial" panose="020B0604020202020204" pitchFamily="34" charset="0"/>
                <a:ea typeface="Times New Roman" panose="02020603050405020304" pitchFamily="18" charset="0"/>
              </a:rPr>
              <a:t> – </a:t>
            </a:r>
            <a:r>
              <a:rPr lang="en-US" sz="2800" i="1" dirty="0">
                <a:effectLst/>
                <a:latin typeface="Arial" panose="020B0604020202020204" pitchFamily="34" charset="0"/>
                <a:ea typeface="Times New Roman" panose="02020603050405020304" pitchFamily="18" charset="0"/>
              </a:rPr>
              <a:t>the exercising of a one-way, unconditional act of the will and affection of the heart that seeks the highest good of another, regardless of the cost, regardless of the response, and all to the glory of God.</a:t>
            </a:r>
            <a:r>
              <a:rPr lang="en-US" sz="2800" dirty="0">
                <a:effectLst/>
                <a:latin typeface="Arial" panose="020B0604020202020204" pitchFamily="34" charset="0"/>
                <a:ea typeface="Times New Roman" panose="02020603050405020304" pitchFamily="18" charset="0"/>
              </a:rPr>
              <a:t> </a:t>
            </a:r>
            <a:endParaRPr lang="en-US" sz="28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8333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latin typeface="+mn-lt"/>
              </a:rPr>
              <a:t>II.   The </a:t>
            </a:r>
            <a:r>
              <a:rPr lang="en-US" sz="3600" b="1" u="sng" cap="none" dirty="0">
                <a:solidFill>
                  <a:srgbClr val="92D050"/>
                </a:solidFill>
                <a:latin typeface="+mn-lt"/>
              </a:rPr>
              <a:t>structure</a:t>
            </a:r>
            <a:r>
              <a:rPr lang="en-US" sz="3600" b="1" cap="none" dirty="0">
                <a:solidFill>
                  <a:srgbClr val="92D050"/>
                </a:solidFill>
                <a:latin typeface="+mn-lt"/>
              </a:rPr>
              <a:t> of Christian love </a:t>
            </a:r>
            <a:r>
              <a:rPr lang="en-US" sz="3600" b="1" cap="none" baseline="30000" dirty="0">
                <a:solidFill>
                  <a:srgbClr val="92D050"/>
                </a:solidFill>
                <a:latin typeface="+mn-lt"/>
              </a:rPr>
              <a:t>(13:34)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943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ea typeface="Times New Roman" panose="02020603050405020304" pitchFamily="18" charset="0"/>
                <a:cs typeface="Calibri" panose="020F0502020204030204" pitchFamily="34" charset="0"/>
              </a:rPr>
              <a:t>A new commandment I give to you, </a:t>
            </a:r>
            <a:r>
              <a:rPr lang="en-US" sz="2400" b="1" i="1" u="sng" dirty="0">
                <a:effectLst/>
                <a:ea typeface="Times New Roman" panose="02020603050405020304" pitchFamily="18" charset="0"/>
                <a:cs typeface="Calibri" panose="020F0502020204030204" pitchFamily="34" charset="0"/>
              </a:rPr>
              <a:t>that you love one another</a:t>
            </a:r>
            <a:r>
              <a:rPr lang="en-US" sz="2400" i="1" dirty="0">
                <a:effectLst/>
                <a:ea typeface="Times New Roman" panose="02020603050405020304" pitchFamily="18" charset="0"/>
                <a:cs typeface="Calibri" panose="020F0502020204030204" pitchFamily="34" charset="0"/>
              </a:rPr>
              <a:t>, even as I have loved you, that you also love one another.</a:t>
            </a:r>
            <a:r>
              <a:rPr lang="en-US" sz="2400" i="1" dirty="0">
                <a:effectLst/>
                <a:ea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E738FB-CCEE-47E3-AC7A-C6C9A601D4A8}"/>
              </a:ext>
            </a:extLst>
          </p:cNvPr>
          <p:cNvSpPr txBox="1"/>
          <p:nvPr/>
        </p:nvSpPr>
        <p:spPr>
          <a:xfrm>
            <a:off x="293691" y="1801739"/>
            <a:ext cx="11590636" cy="150810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b="1" dirty="0">
                <a:effectLst/>
                <a:ea typeface="Times New Roman" panose="02020603050405020304" pitchFamily="18" charset="0"/>
                <a:cs typeface="Calibri" panose="020F0502020204030204" pitchFamily="34" charset="0"/>
              </a:rPr>
              <a:t>The act – “love one another”</a:t>
            </a:r>
          </a:p>
          <a:p>
            <a:pPr marL="457200" marR="0" indent="-457200" algn="just">
              <a:spcBef>
                <a:spcPts val="0"/>
              </a:spcBef>
              <a:spcAft>
                <a:spcPts val="0"/>
              </a:spcAft>
              <a:buAutoNum type="alphaUcPeriod"/>
            </a:pPr>
            <a:r>
              <a:rPr lang="en-US" sz="3200" b="1" dirty="0">
                <a:ea typeface="Times New Roman" panose="02020603050405020304" pitchFamily="18" charset="0"/>
                <a:cs typeface="Calibri" panose="020F0502020204030204" pitchFamily="34" charset="0"/>
              </a:rPr>
              <a:t>The admonition – “commandment”</a:t>
            </a:r>
          </a:p>
          <a:p>
            <a:pPr marR="0" algn="just">
              <a:spcBef>
                <a:spcPts val="0"/>
              </a:spcBef>
              <a:spcAft>
                <a:spcPts val="0"/>
              </a:spcAft>
            </a:pPr>
            <a:r>
              <a:rPr lang="en-US" sz="2800" i="1" dirty="0">
                <a:effectLst/>
                <a:ea typeface="Times New Roman" panose="02020603050405020304" pitchFamily="18" charset="0"/>
                <a:cs typeface="Calibri" panose="020F0502020204030204" pitchFamily="34" charset="0"/>
              </a:rPr>
              <a:t>	authoritative prescription, divine decree, royal edict </a:t>
            </a:r>
            <a:endParaRPr lang="en-US" sz="28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4021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11843</TotalTime>
  <Words>1265</Words>
  <Application>Microsoft Office PowerPoint</Application>
  <PresentationFormat>Widescreen</PresentationFormat>
  <Paragraphs>57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278</cp:revision>
  <cp:lastPrinted>2020-05-22T15:03:41Z</cp:lastPrinted>
  <dcterms:created xsi:type="dcterms:W3CDTF">2019-06-22T19:37:39Z</dcterms:created>
  <dcterms:modified xsi:type="dcterms:W3CDTF">2023-05-13T17:30:11Z</dcterms:modified>
</cp:coreProperties>
</file>